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Proxima Nova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20" Type="http://schemas.openxmlformats.org/officeDocument/2006/relationships/slide" Target="slides/slide15.xml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6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19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algether.github.io/#app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d71777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d71777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Ricardo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5b0160880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5b016088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Michael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-Partners pay to be featured on the app (form of advertisement)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-Users pay to have a goalgether membership (remove adds, access special goals…)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-Companies pay for us to put their advertisement on our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-Companies pay for us to give them statistics on user interests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3e14d74d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3e14d74d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3e14d74d1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3e14d74d1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3e14d74d1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3e14d74d1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3e14d74d1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3e14d74d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5a32a499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5a32a499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be wondering: “What do I get when I </a:t>
            </a:r>
            <a:r>
              <a:rPr lang="en"/>
              <a:t>subscribe”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3e14d74d1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3e14d74d1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earn more experience points per each goal completed.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 points get you higher in our leaderboard!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3e14d74d1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3e14d74d1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access to exclusive goals that give better rewards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3e14d74d1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3e14d74d1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best of all, you won’t see anymore ads!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5a94a6c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5a94a6c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subscription cost is yet to be determined depending on how much success and users we get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08d71777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08d71777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Ricardo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8d71777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8d71777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lot of other apps that help you track and set your goals, but none are as good as goalgether!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8d71777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8d71777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up and get items for your avatar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proof of completion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real life </a:t>
            </a:r>
            <a:r>
              <a:rPr lang="en"/>
              <a:t>benefits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5a32a499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5a32a499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habitica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 made an account with Habitica to see what our </a:t>
            </a:r>
            <a:r>
              <a:rPr lang="en"/>
              <a:t>competition</a:t>
            </a:r>
            <a:r>
              <a:rPr lang="en"/>
              <a:t> looks like. Here is the list of goals. As you can see I spammed the button to say that I completed the goal and it kept giving me coins and XP.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08d71777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08d71777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and track your own goals with daily/weekly reminders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rewards, no motivation and its solo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fc6f1ee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fc6f1ee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3e4abfdc5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3e4abfdc5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3e4abfdc5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3e4abfdc5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fa78aeca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fa78aeca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Attract users and partners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fa78aeca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fa78aeca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Ricardo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3f0583a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3f0583a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08d7177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08d7177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Ricardo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fa78aeca1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fa78aeca1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Ricardo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08d7177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08d7177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https://goalgether.github.io/#app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a32a499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a32a499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3e14d74d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3e14d74d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5a32a499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5a32a499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fc6f1ee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fc6f1ee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subscription where they can upgrade their account to receive no ads (similar to spotify)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can pay to create goal that users can complete and get discounts for their products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jp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jp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jp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jp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7.jpg"/><Relationship Id="rId6" Type="http://schemas.openxmlformats.org/officeDocument/2006/relationships/image" Target="../media/image9.jpg"/><Relationship Id="rId7" Type="http://schemas.openxmlformats.org/officeDocument/2006/relationships/image" Target="../media/image8.jpg"/><Relationship Id="rId8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Hclf9N0aN3tdgcbI9j7PbDmGBJEfWEvj/view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Relationship Id="rId4" Type="http://schemas.openxmlformats.org/officeDocument/2006/relationships/image" Target="../media/image54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Relationship Id="rId4" Type="http://schemas.openxmlformats.org/officeDocument/2006/relationships/image" Target="../media/image37.png"/><Relationship Id="rId5" Type="http://schemas.openxmlformats.org/officeDocument/2006/relationships/image" Target="../media/image2.png"/><Relationship Id="rId6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Relationship Id="rId4" Type="http://schemas.openxmlformats.org/officeDocument/2006/relationships/image" Target="../media/image54.png"/><Relationship Id="rId11" Type="http://schemas.openxmlformats.org/officeDocument/2006/relationships/image" Target="../media/image36.png"/><Relationship Id="rId10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image" Target="../media/image2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jpg"/><Relationship Id="rId4" Type="http://schemas.openxmlformats.org/officeDocument/2006/relationships/image" Target="../media/image2.png"/><Relationship Id="rId5" Type="http://schemas.openxmlformats.org/officeDocument/2006/relationships/hyperlink" Target="https://goalgether.github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43.png"/><Relationship Id="rId6" Type="http://schemas.openxmlformats.org/officeDocument/2006/relationships/image" Target="../media/image15.png"/><Relationship Id="rId7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2.png"/><Relationship Id="rId5" Type="http://schemas.openxmlformats.org/officeDocument/2006/relationships/hyperlink" Target="https://goalgether.github.io/#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Relationship Id="rId4" Type="http://schemas.openxmlformats.org/officeDocument/2006/relationships/image" Target="../media/image20.jp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/>
        </p:nvSpPr>
        <p:spPr>
          <a:xfrm>
            <a:off x="1254600" y="3529775"/>
            <a:ext cx="78894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silver Android smartphone" id="65" name="Google Shape;65;p13"/>
          <p:cNvPicPr preferRelativeResize="0"/>
          <p:nvPr/>
        </p:nvPicPr>
        <p:blipFill rotWithShape="1">
          <a:blip r:embed="rId3">
            <a:alphaModFix/>
          </a:blip>
          <a:srcRect b="0" l="0" r="0" t="-17619"/>
          <a:stretch/>
        </p:blipFill>
        <p:spPr>
          <a:xfrm>
            <a:off x="0" y="-952500"/>
            <a:ext cx="9144001" cy="60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3464275" y="2404250"/>
            <a:ext cx="5675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932550" y="1936200"/>
            <a:ext cx="7278900" cy="127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if?</a:t>
            </a:r>
            <a:endParaRPr sz="8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nk pig figurine on white surface" id="163" name="Google Shape;163;p22"/>
          <p:cNvPicPr preferRelativeResize="0"/>
          <p:nvPr/>
        </p:nvPicPr>
        <p:blipFill rotWithShape="1">
          <a:blip r:embed="rId3">
            <a:alphaModFix/>
          </a:blip>
          <a:srcRect b="0" l="0" r="0" t="1566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38350" y="816250"/>
            <a:ext cx="9144000" cy="132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Revenue Model</a:t>
            </a:r>
            <a:endParaRPr b="1" sz="80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38350" y="2658775"/>
            <a:ext cx="9144000" cy="337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 Main Sources of Income</a:t>
            </a:r>
            <a:endParaRPr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wo people shaking hands" id="171" name="Google Shape;171;p23"/>
          <p:cNvPicPr preferRelativeResize="0"/>
          <p:nvPr/>
        </p:nvPicPr>
        <p:blipFill rotWithShape="1">
          <a:blip r:embed="rId3">
            <a:alphaModFix/>
          </a:blip>
          <a:srcRect b="5345" l="0" r="0" t="1033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0" y="1911000"/>
            <a:ext cx="9144000" cy="132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Partners</a:t>
            </a:r>
            <a:r>
              <a:rPr b="1"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279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45000"/>
              </a:srgbClr>
            </a:outerShdw>
          </a:effectLst>
        </p:spPr>
      </p:pic>
      <p:sp>
        <p:nvSpPr>
          <p:cNvPr id="179" name="Google Shape;179;p24"/>
          <p:cNvSpPr txBox="1"/>
          <p:nvPr/>
        </p:nvSpPr>
        <p:spPr>
          <a:xfrm>
            <a:off x="0" y="1677675"/>
            <a:ext cx="9144000" cy="132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Advertisements</a:t>
            </a:r>
            <a:endParaRPr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932550" y="1601125"/>
            <a:ext cx="7278900" cy="153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Demographics</a:t>
            </a:r>
            <a:endParaRPr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932550" y="1795650"/>
            <a:ext cx="7278900" cy="134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Subscriptions</a:t>
            </a:r>
            <a:endParaRPr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rned on more this way signage" id="196" name="Google Shape;196;p27"/>
          <p:cNvPicPr preferRelativeResize="0"/>
          <p:nvPr/>
        </p:nvPicPr>
        <p:blipFill rotWithShape="1">
          <a:blip r:embed="rId3">
            <a:alphaModFix/>
          </a:blip>
          <a:srcRect b="12900" l="0" r="0" t="278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932550" y="507425"/>
            <a:ext cx="7278900" cy="127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do I get with my </a:t>
            </a:r>
            <a:r>
              <a:rPr b="1" lang="en" sz="80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subscription?</a:t>
            </a:r>
            <a:endParaRPr b="1" sz="80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932550" y="1755325"/>
            <a:ext cx="7278900" cy="127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More XP </a:t>
            </a:r>
            <a:endParaRPr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932550" y="1755325"/>
            <a:ext cx="7278900" cy="127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Exclusive goals</a:t>
            </a:r>
            <a:endParaRPr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932550" y="1755325"/>
            <a:ext cx="7278900" cy="127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Stop ads!</a:t>
            </a:r>
            <a:endParaRPr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ree men sitting while using laptops and watching man beside whiteboard" id="220" name="Google Shape;220;p31"/>
          <p:cNvPicPr preferRelativeResize="0"/>
          <p:nvPr/>
        </p:nvPicPr>
        <p:blipFill rotWithShape="1">
          <a:blip r:embed="rId3">
            <a:alphaModFix/>
          </a:blip>
          <a:srcRect b="4505" l="0" r="0" t="205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/>
        </p:nvSpPr>
        <p:spPr>
          <a:xfrm>
            <a:off x="925275" y="449025"/>
            <a:ext cx="7286100" cy="449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 much does it cost for a  subscription?</a:t>
            </a:r>
            <a:endParaRPr sz="75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 sitting down near table with assorted laptop computers" id="72" name="Google Shape;72;p14"/>
          <p:cNvPicPr preferRelativeResize="0"/>
          <p:nvPr/>
        </p:nvPicPr>
        <p:blipFill rotWithShape="1">
          <a:blip r:embed="rId3">
            <a:alphaModFix/>
          </a:blip>
          <a:srcRect b="7805" l="0" r="0" t="781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932550" y="152725"/>
            <a:ext cx="7278900" cy="127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Team</a:t>
            </a:r>
            <a:endParaRPr sz="80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194350" y="1987413"/>
            <a:ext cx="1691700" cy="169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960250" y="1987413"/>
            <a:ext cx="1691700" cy="169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3726150" y="1987413"/>
            <a:ext cx="1691700" cy="169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5492050" y="1987413"/>
            <a:ext cx="1691700" cy="169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7257950" y="1987413"/>
            <a:ext cx="1691700" cy="169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0250" y="1987425"/>
            <a:ext cx="1691700" cy="169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2050" y="1987425"/>
            <a:ext cx="1691700" cy="169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57950" y="1987425"/>
            <a:ext cx="1691700" cy="169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6150" y="1987425"/>
            <a:ext cx="1691700" cy="169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194350" y="3679125"/>
            <a:ext cx="1691700" cy="59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George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960250" y="3679125"/>
            <a:ext cx="1691700" cy="59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Alexander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726150" y="3679125"/>
            <a:ext cx="1691700" cy="59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Ricardo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7257950" y="3679125"/>
            <a:ext cx="1691700" cy="59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Michael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5492050" y="3679125"/>
            <a:ext cx="1691700" cy="59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Dalia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4350" y="1987425"/>
            <a:ext cx="1691700" cy="1691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rned-on black computer monitor" id="227" name="Google Shape;227;p32"/>
          <p:cNvPicPr preferRelativeResize="0"/>
          <p:nvPr/>
        </p:nvPicPr>
        <p:blipFill rotWithShape="1">
          <a:blip r:embed="rId3">
            <a:alphaModFix/>
          </a:blip>
          <a:srcRect b="2404" l="0" r="0" t="1321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932550" y="1804050"/>
            <a:ext cx="7278900" cy="153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Competitors</a:t>
            </a:r>
            <a:endParaRPr b="1" sz="80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331B4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6331B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3">
            <a:alphaModFix/>
          </a:blip>
          <a:srcRect b="7803" l="18332" r="18515" t="29664"/>
          <a:stretch/>
        </p:blipFill>
        <p:spPr>
          <a:xfrm>
            <a:off x="1688440" y="1826552"/>
            <a:ext cx="5767076" cy="14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331B4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 title="Habitica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687" y="675513"/>
            <a:ext cx="5056625" cy="37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14437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22789" l="11972" r="22923" t="18548"/>
          <a:stretch/>
        </p:blipFill>
        <p:spPr>
          <a:xfrm>
            <a:off x="2188213" y="1983963"/>
            <a:ext cx="4767574" cy="11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 inside stadium" id="251" name="Google Shape;251;p36"/>
          <p:cNvPicPr preferRelativeResize="0"/>
          <p:nvPr/>
        </p:nvPicPr>
        <p:blipFill rotWithShape="1">
          <a:blip r:embed="rId3">
            <a:alphaModFix/>
          </a:blip>
          <a:srcRect b="0" l="0" r="4003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4">
            <a:alphaModFix/>
          </a:blip>
          <a:srcRect b="0" l="0" r="0" t="11457"/>
          <a:stretch/>
        </p:blipFill>
        <p:spPr>
          <a:xfrm>
            <a:off x="0" y="0"/>
            <a:ext cx="9144000" cy="53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>
            <a:off x="0" y="0"/>
            <a:ext cx="9144000" cy="53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0" y="354575"/>
            <a:ext cx="9144000" cy="132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Market Analysis </a:t>
            </a:r>
            <a:endParaRPr b="1" sz="80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711400" y="-331725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932550" y="2209625"/>
            <a:ext cx="7278900" cy="153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$9.9 Billion</a:t>
            </a:r>
            <a:endParaRPr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1000200" y="3254700"/>
            <a:ext cx="7278900" cy="153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5.6% increase</a:t>
            </a:r>
            <a:endParaRPr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 inside stadium" id="262" name="Google Shape;262;p37"/>
          <p:cNvPicPr preferRelativeResize="0"/>
          <p:nvPr/>
        </p:nvPicPr>
        <p:blipFill rotWithShape="1">
          <a:blip r:embed="rId3">
            <a:alphaModFix/>
          </a:blip>
          <a:srcRect b="0" l="0" r="4003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 rotWithShape="1">
          <a:blip r:embed="rId4">
            <a:alphaModFix/>
          </a:blip>
          <a:srcRect b="20153" l="0" r="0" t="0"/>
          <a:stretch/>
        </p:blipFill>
        <p:spPr>
          <a:xfrm>
            <a:off x="-72675" y="-56850"/>
            <a:ext cx="9216677" cy="520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>
            <a:off x="0" y="-56850"/>
            <a:ext cx="9144000" cy="520034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5711400" y="-331725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4188" y="365775"/>
            <a:ext cx="6502950" cy="43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 inside stadium" id="271" name="Google Shape;271;p38"/>
          <p:cNvPicPr preferRelativeResize="0"/>
          <p:nvPr/>
        </p:nvPicPr>
        <p:blipFill rotWithShape="1">
          <a:blip r:embed="rId3">
            <a:alphaModFix/>
          </a:blip>
          <a:srcRect b="0" l="0" r="4003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 rotWithShape="1">
          <a:blip r:embed="rId4">
            <a:alphaModFix/>
          </a:blip>
          <a:srcRect b="0" l="0" r="0" t="11457"/>
          <a:stretch/>
        </p:blipFill>
        <p:spPr>
          <a:xfrm>
            <a:off x="0" y="0"/>
            <a:ext cx="9144000" cy="53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>
            <a:off x="0" y="0"/>
            <a:ext cx="9144000" cy="53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5711400" y="-331725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400" y="1260400"/>
            <a:ext cx="3567950" cy="290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050" y="1402825"/>
            <a:ext cx="3077497" cy="8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3562" y="1248562"/>
            <a:ext cx="3688475" cy="290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09875" y="1368370"/>
            <a:ext cx="3077499" cy="89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442" y="3165950"/>
            <a:ext cx="3459858" cy="9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3812" y="3102913"/>
            <a:ext cx="3567950" cy="1012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discussing while standing in front of a large screen in front of people inside dim-lighted room" id="285" name="Google Shape;285;p39"/>
          <p:cNvPicPr preferRelativeResize="0"/>
          <p:nvPr/>
        </p:nvPicPr>
        <p:blipFill rotWithShape="1">
          <a:blip r:embed="rId3">
            <a:alphaModFix/>
          </a:blip>
          <a:srcRect b="5004" l="0" r="0" t="1618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/>
        </p:nvSpPr>
        <p:spPr>
          <a:xfrm>
            <a:off x="932550" y="1637400"/>
            <a:ext cx="7278900" cy="153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Today’s goal</a:t>
            </a:r>
            <a:endParaRPr b="1" sz="80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0"/>
          <p:cNvPicPr preferRelativeResize="0"/>
          <p:nvPr/>
        </p:nvPicPr>
        <p:blipFill rotWithShape="1">
          <a:blip r:embed="rId3">
            <a:alphaModFix/>
          </a:blip>
          <a:srcRect b="2910" l="0" r="0" t="12715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43275" y="43275"/>
            <a:ext cx="9028500" cy="501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Give us your feedback!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Contact us at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goalgether.github.io</a:t>
            </a:r>
            <a:endParaRPr sz="4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1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298500" y="2798275"/>
            <a:ext cx="8547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https://goalgether.github.io/</a:t>
            </a:r>
            <a:endParaRPr b="1" sz="4800" u="sng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1393200" y="655650"/>
            <a:ext cx="63576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Our website</a:t>
            </a:r>
            <a:endParaRPr b="1" sz="8000" u="sng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2076950" y="1513250"/>
            <a:ext cx="78894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5">
            <a:alphaModFix/>
          </a:blip>
          <a:srcRect b="29616" l="13717" r="16401" t="30088"/>
          <a:stretch/>
        </p:blipFill>
        <p:spPr>
          <a:xfrm>
            <a:off x="1254600" y="1755775"/>
            <a:ext cx="6389852" cy="16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houette photography of people gathered together on cliff" id="102" name="Google Shape;102;p16"/>
          <p:cNvPicPr preferRelativeResize="0"/>
          <p:nvPr/>
        </p:nvPicPr>
        <p:blipFill rotWithShape="1">
          <a:blip r:embed="rId3">
            <a:alphaModFix/>
          </a:blip>
          <a:srcRect b="7813" l="0" r="0" t="780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0" y="3972450"/>
            <a:ext cx="914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Goals				</a:t>
            </a:r>
            <a:r>
              <a:rPr b="1"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Discounts + Products</a:t>
            </a:r>
            <a:r>
              <a:rPr b="1"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667698" y="3972848"/>
            <a:ext cx="739002" cy="739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700" y="1922544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roduct png" id="107" name="Google Shape;10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3375" y="1925089"/>
            <a:ext cx="1905000" cy="1899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0" y="0"/>
            <a:ext cx="9144000" cy="1300800"/>
          </a:xfrm>
          <a:prstGeom prst="downArrow">
            <a:avLst>
              <a:gd fmla="val 100000" name="adj1"/>
              <a:gd fmla="val 13969" name="adj2"/>
            </a:avLst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Together</a:t>
            </a:r>
            <a:endParaRPr b="1" sz="6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using silver Android smartphone" id="113" name="Google Shape;113;p17"/>
          <p:cNvPicPr preferRelativeResize="0"/>
          <p:nvPr/>
        </p:nvPicPr>
        <p:blipFill rotWithShape="1">
          <a:blip r:embed="rId3">
            <a:alphaModFix/>
          </a:blip>
          <a:srcRect b="7813" l="0" r="0" t="780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932550" y="1362300"/>
            <a:ext cx="7278900" cy="241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How does it work?</a:t>
            </a:r>
            <a:endParaRPr sz="80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 on front of vending machines at nighttime"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1569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 amt="8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932550" y="0"/>
            <a:ext cx="7278900" cy="127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556300" y="1397300"/>
            <a:ext cx="7278900" cy="307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048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250" y="3651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3912" l="0" r="0" t="1177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3379800" y="2786700"/>
            <a:ext cx="238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XP system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125" y="624550"/>
            <a:ext cx="295275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5837500" y="3039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Rewards</a:t>
            </a:r>
            <a:endParaRPr/>
          </a:p>
        </p:txBody>
      </p:sp>
      <p:pic>
        <p:nvPicPr>
          <p:cNvPr descr="Image result for experience points png"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4413" y="1415150"/>
            <a:ext cx="1375175" cy="137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hose png" id="135" name="Google Shape;13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025" y="894650"/>
            <a:ext cx="1892050" cy="18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-74900" y="2876650"/>
            <a:ext cx="373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Suggestions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403950" y="39350"/>
            <a:ext cx="8336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riety of sliced fruits"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0" r="29517" t="0"/>
          <a:stretch/>
        </p:blipFill>
        <p:spPr>
          <a:xfrm rot="10800000">
            <a:off x="4578477" y="0"/>
            <a:ext cx="4565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 barbell on tile flooring" id="143" name="Google Shape;143;p20"/>
          <p:cNvPicPr preferRelativeResize="0"/>
          <p:nvPr/>
        </p:nvPicPr>
        <p:blipFill rotWithShape="1">
          <a:blip r:embed="rId4">
            <a:alphaModFix/>
          </a:blip>
          <a:srcRect b="0" l="40779" r="0" t="0"/>
          <a:stretch/>
        </p:blipFill>
        <p:spPr>
          <a:xfrm>
            <a:off x="12954" y="0"/>
            <a:ext cx="4565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odlife fitness png"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413" y="2005675"/>
            <a:ext cx="3894600" cy="1132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etro food png" id="146" name="Google Shape;14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3500" y="2088521"/>
            <a:ext cx="3835476" cy="96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0"/>
          <p:cNvCxnSpPr>
            <a:stCxn id="144" idx="0"/>
            <a:endCxn id="144" idx="2"/>
          </p:cNvCxnSpPr>
          <p:nvPr/>
        </p:nvCxnSpPr>
        <p:spPr>
          <a:xfrm>
            <a:off x="4572000" y="0"/>
            <a:ext cx="0" cy="5143500"/>
          </a:xfrm>
          <a:prstGeom prst="straightConnector1">
            <a:avLst/>
          </a:prstGeom>
          <a:noFill/>
          <a:ln cap="flat" cmpd="sng" w="38100">
            <a:solidFill>
              <a:srgbClr val="EC3B3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0"/>
          <p:cNvSpPr txBox="1"/>
          <p:nvPr/>
        </p:nvSpPr>
        <p:spPr>
          <a:xfrm>
            <a:off x="6725" y="0"/>
            <a:ext cx="4565400" cy="208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12950" y="3054975"/>
            <a:ext cx="4565400" cy="208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4578538" y="0"/>
            <a:ext cx="4565400" cy="208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578525" y="3054975"/>
            <a:ext cx="4565400" cy="208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 amt="68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1114900" y="1109350"/>
            <a:ext cx="7278900" cy="241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 much will the app cost?</a:t>
            </a:r>
            <a:endParaRPr sz="8000" u="sng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